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7" r:id="rId9"/>
    <p:sldId id="268" r:id="rId10"/>
    <p:sldId id="269" r:id="rId11"/>
    <p:sldId id="270" r:id="rId12"/>
    <p:sldId id="271" r:id="rId13"/>
    <p:sldId id="263" r:id="rId14"/>
    <p:sldId id="264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06201-8777-4603-9E81-4A08E6EEA21E}" type="datetimeFigureOut">
              <a:rPr lang="en-IN" smtClean="0"/>
              <a:t>24-10-2022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CA17B-61A3-4E83-A2D8-29EA04107D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1642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06201-8777-4603-9E81-4A08E6EEA21E}" type="datetimeFigureOut">
              <a:rPr lang="en-IN" smtClean="0"/>
              <a:t>24-10-2022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CA17B-61A3-4E83-A2D8-29EA04107D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500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06201-8777-4603-9E81-4A08E6EEA21E}" type="datetimeFigureOut">
              <a:rPr lang="en-IN" smtClean="0"/>
              <a:t>24-10-2022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CA17B-61A3-4E83-A2D8-29EA04107D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1997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06201-8777-4603-9E81-4A08E6EEA21E}" type="datetimeFigureOut">
              <a:rPr lang="en-IN" smtClean="0"/>
              <a:t>24-10-2022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CA17B-61A3-4E83-A2D8-29EA04107D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3689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06201-8777-4603-9E81-4A08E6EEA21E}" type="datetimeFigureOut">
              <a:rPr lang="en-IN" smtClean="0"/>
              <a:t>24-10-2022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CA17B-61A3-4E83-A2D8-29EA04107D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4653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06201-8777-4603-9E81-4A08E6EEA21E}" type="datetimeFigureOut">
              <a:rPr lang="en-IN" smtClean="0"/>
              <a:t>24-10-2022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CA17B-61A3-4E83-A2D8-29EA04107D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9969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06201-8777-4603-9E81-4A08E6EEA21E}" type="datetimeFigureOut">
              <a:rPr lang="en-IN" smtClean="0"/>
              <a:t>24-10-2022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CA17B-61A3-4E83-A2D8-29EA04107D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9648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06201-8777-4603-9E81-4A08E6EEA21E}" type="datetimeFigureOut">
              <a:rPr lang="en-IN" smtClean="0"/>
              <a:t>24-10-2022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CA17B-61A3-4E83-A2D8-29EA04107D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729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06201-8777-4603-9E81-4A08E6EEA21E}" type="datetimeFigureOut">
              <a:rPr lang="en-IN" smtClean="0"/>
              <a:t>24-10-2022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CA17B-61A3-4E83-A2D8-29EA04107D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6398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06201-8777-4603-9E81-4A08E6EEA21E}" type="datetimeFigureOut">
              <a:rPr lang="en-IN" smtClean="0"/>
              <a:t>24-10-2022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CA17B-61A3-4E83-A2D8-29EA04107D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8619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06201-8777-4603-9E81-4A08E6EEA21E}" type="datetimeFigureOut">
              <a:rPr lang="en-IN" smtClean="0"/>
              <a:t>24-10-2022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CA17B-61A3-4E83-A2D8-29EA04107D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2526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806201-8777-4603-9E81-4A08E6EEA21E}" type="datetimeFigureOut">
              <a:rPr lang="en-IN" smtClean="0"/>
              <a:t>24-10-2022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CA17B-61A3-4E83-A2D8-29EA04107D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9008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50" t="26377" r="82580" b="61490"/>
          <a:stretch/>
        </p:blipFill>
        <p:spPr>
          <a:xfrm>
            <a:off x="281353" y="225083"/>
            <a:ext cx="3235569" cy="12854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5063" t="29311" r="24935" b="51458"/>
          <a:stretch/>
        </p:blipFill>
        <p:spPr>
          <a:xfrm>
            <a:off x="4865845" y="594415"/>
            <a:ext cx="1694910" cy="9161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29" t="26010" r="82472" b="59951"/>
          <a:stretch/>
        </p:blipFill>
        <p:spPr>
          <a:xfrm>
            <a:off x="281353" y="2025746"/>
            <a:ext cx="3193365" cy="14569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3952" t="20552" r="18478" b="55794"/>
          <a:stretch/>
        </p:blipFill>
        <p:spPr>
          <a:xfrm>
            <a:off x="3910818" y="2025746"/>
            <a:ext cx="2644727" cy="12756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97864" y="211015"/>
            <a:ext cx="1756891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 smtClean="0"/>
              <a:t>2 Core Processor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233" t="25937" r="82410" b="61948"/>
          <a:stretch/>
        </p:blipFill>
        <p:spPr>
          <a:xfrm>
            <a:off x="281353" y="4392849"/>
            <a:ext cx="3193365" cy="12531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58836" t="42882" r="23000" b="42695"/>
          <a:stretch/>
        </p:blipFill>
        <p:spPr>
          <a:xfrm>
            <a:off x="4178890" y="5261316"/>
            <a:ext cx="2363372" cy="10550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58836" t="17164" r="23000" b="64342"/>
          <a:stretch/>
        </p:blipFill>
        <p:spPr>
          <a:xfrm>
            <a:off x="4178890" y="3888022"/>
            <a:ext cx="2363372" cy="135295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67288" y="211018"/>
            <a:ext cx="6288257" cy="6105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9108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527" t="21009" r="72957" b="72260"/>
          <a:stretch/>
        </p:blipFill>
        <p:spPr>
          <a:xfrm>
            <a:off x="295422" y="173500"/>
            <a:ext cx="1786596" cy="3859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1225" t="17740" r="16627" b="16298"/>
          <a:stretch/>
        </p:blipFill>
        <p:spPr>
          <a:xfrm>
            <a:off x="295422" y="701039"/>
            <a:ext cx="6493996" cy="571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03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527" t="21202" r="71444" b="71491"/>
          <a:stretch/>
        </p:blipFill>
        <p:spPr>
          <a:xfrm>
            <a:off x="182881" y="180535"/>
            <a:ext cx="1913206" cy="4130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0683" t="19279" r="12952" b="13221"/>
          <a:stretch/>
        </p:blipFill>
        <p:spPr>
          <a:xfrm>
            <a:off x="182881" y="701039"/>
            <a:ext cx="7238660" cy="592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22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4789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113" t="42864" r="37378" b="27285"/>
          <a:stretch/>
        </p:blipFill>
        <p:spPr>
          <a:xfrm>
            <a:off x="191068" y="204715"/>
            <a:ext cx="6441744" cy="21836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420" t="44279" r="36737" b="22836"/>
          <a:stretch/>
        </p:blipFill>
        <p:spPr>
          <a:xfrm>
            <a:off x="191068" y="2489982"/>
            <a:ext cx="6441744" cy="23894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2957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596" t="26971" r="52210" b="37836"/>
          <a:stretch/>
        </p:blipFill>
        <p:spPr>
          <a:xfrm>
            <a:off x="267286" y="323558"/>
            <a:ext cx="5359792" cy="257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01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608" t="22741" r="39008" b="26298"/>
          <a:stretch/>
        </p:blipFill>
        <p:spPr>
          <a:xfrm>
            <a:off x="182878" y="239150"/>
            <a:ext cx="8704875" cy="458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67" t="23894" r="40630" b="23606"/>
          <a:stretch/>
        </p:blipFill>
        <p:spPr>
          <a:xfrm>
            <a:off x="168812" y="140676"/>
            <a:ext cx="10452296" cy="5383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35246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2395" t="17740" r="10248" b="34375"/>
          <a:stretch/>
        </p:blipFill>
        <p:spPr>
          <a:xfrm>
            <a:off x="225083" y="787789"/>
            <a:ext cx="5950634" cy="33828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66" t="41150" r="61604" b="53414"/>
          <a:stretch/>
        </p:blipFill>
        <p:spPr>
          <a:xfrm>
            <a:off x="225083" y="239152"/>
            <a:ext cx="5950634" cy="4769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8307" t="23894" r="14339" b="33991"/>
          <a:stretch/>
        </p:blipFill>
        <p:spPr>
          <a:xfrm>
            <a:off x="6358596" y="225084"/>
            <a:ext cx="3080826" cy="26668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1015" y="225084"/>
            <a:ext cx="9228407" cy="3945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4433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47163" r="31115" b="38222"/>
          <a:stretch/>
        </p:blipFill>
        <p:spPr>
          <a:xfrm>
            <a:off x="98474" y="131402"/>
            <a:ext cx="9988864" cy="1191549"/>
          </a:xfrm>
          <a:prstGeom prst="rect">
            <a:avLst/>
          </a:prstGeom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84663" r="78904" b="8798"/>
          <a:stretch/>
        </p:blipFill>
        <p:spPr>
          <a:xfrm>
            <a:off x="98474" y="1404808"/>
            <a:ext cx="3038621" cy="529499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t="15432" r="61172" b="61106"/>
          <a:stretch/>
        </p:blipFill>
        <p:spPr>
          <a:xfrm>
            <a:off x="98474" y="2180492"/>
            <a:ext cx="7469944" cy="25377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98474" y="131402"/>
            <a:ext cx="9988864" cy="180290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8977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5818" r="60307" b="3606"/>
          <a:stretch/>
        </p:blipFill>
        <p:spPr>
          <a:xfrm>
            <a:off x="181268" y="112542"/>
            <a:ext cx="4840897" cy="5525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3545059" y="253219"/>
            <a:ext cx="1005403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 smtClean="0"/>
              <a:t>182 Files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997612" y="112542"/>
            <a:ext cx="815926" cy="25321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6971" r="1814" b="76190"/>
          <a:stretch/>
        </p:blipFill>
        <p:spPr>
          <a:xfrm>
            <a:off x="168814" y="5718350"/>
            <a:ext cx="11859064" cy="464426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2750" r="1814" b="60529"/>
          <a:stretch/>
        </p:blipFill>
        <p:spPr>
          <a:xfrm>
            <a:off x="168814" y="6302746"/>
            <a:ext cx="11859064" cy="456413"/>
          </a:xfrm>
          <a:prstGeom prst="rect">
            <a:avLst/>
          </a:prstGeom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67201" y="5718350"/>
            <a:ext cx="11860677" cy="10408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67200" y="6321723"/>
            <a:ext cx="2477526" cy="43743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168814" y="103266"/>
            <a:ext cx="11859064" cy="665589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5682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9471" r="60740" b="19760"/>
          <a:stretch/>
        </p:blipFill>
        <p:spPr>
          <a:xfrm>
            <a:off x="153132" y="168812"/>
            <a:ext cx="6261735" cy="54492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76586" r="1274" b="8606"/>
          <a:stretch/>
        </p:blipFill>
        <p:spPr>
          <a:xfrm>
            <a:off x="153133" y="5725547"/>
            <a:ext cx="11860677" cy="1000173"/>
          </a:xfrm>
          <a:prstGeom prst="rect">
            <a:avLst/>
          </a:prstGeom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53133" y="5725547"/>
            <a:ext cx="11860677" cy="10001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3545059" y="253219"/>
            <a:ext cx="681597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 smtClean="0"/>
              <a:t>1 File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181267" y="5089835"/>
            <a:ext cx="1591261" cy="25588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67200" y="6307655"/>
            <a:ext cx="2477526" cy="43743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54746" y="159538"/>
            <a:ext cx="11859064" cy="658555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2776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6638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746" t="18317" r="23762" b="17452"/>
          <a:stretch/>
        </p:blipFill>
        <p:spPr>
          <a:xfrm>
            <a:off x="211015" y="211017"/>
            <a:ext cx="7441810" cy="532240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67402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420" t="46971" r="49928" b="42644"/>
          <a:stretch/>
        </p:blipFill>
        <p:spPr>
          <a:xfrm>
            <a:off x="253218" y="239151"/>
            <a:ext cx="3812345" cy="68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74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7</Words>
  <Application>Microsoft Office PowerPoint</Application>
  <PresentationFormat>Widescreen</PresentationFormat>
  <Paragraphs>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SURESH</dc:creator>
  <cp:lastModifiedBy>SURESH</cp:lastModifiedBy>
  <cp:revision>17</cp:revision>
  <dcterms:created xsi:type="dcterms:W3CDTF">2022-10-22T11:35:01Z</dcterms:created>
  <dcterms:modified xsi:type="dcterms:W3CDTF">2022-10-24T10:55:30Z</dcterms:modified>
</cp:coreProperties>
</file>